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6" r:id="rId6"/>
    <p:sldId id="265" r:id="rId7"/>
    <p:sldId id="262" r:id="rId8"/>
    <p:sldId id="267" r:id="rId9"/>
    <p:sldId id="264" r:id="rId10"/>
  </p:sldIdLst>
  <p:sldSz cx="9144000" cy="6858000" type="screen4x3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0" d="100"/>
          <a:sy n="70" d="100"/>
        </p:scale>
        <p:origin x="-1386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racovn__h_rok_programu_Microsoft_Office_Excel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sk-SK"/>
  <c:chart>
    <c:title>
      <c:tx>
        <c:rich>
          <a:bodyPr/>
          <a:lstStyle/>
          <a:p>
            <a:pPr>
              <a:defRPr/>
            </a:pPr>
            <a:r>
              <a:rPr lang="sk-SK" dirty="0" smtClean="0"/>
              <a:t>Porovnanie s inými športmi</a:t>
            </a:r>
            <a:endParaRPr lang="en-US" dirty="0"/>
          </a:p>
        </c:rich>
      </c:tx>
      <c:layout/>
    </c:title>
    <c:view3D>
      <c:perspective val="30"/>
    </c:view3D>
    <c:plotArea>
      <c:layout/>
      <c:bar3DChart>
        <c:barDir val="col"/>
        <c:grouping val="clustered"/>
        <c:ser>
          <c:idx val="0"/>
          <c:order val="0"/>
          <c:tx>
            <c:strRef>
              <c:f>Hárok1!$B$1</c:f>
              <c:strCache>
                <c:ptCount val="1"/>
                <c:pt idx="0">
                  <c:v>Obľúbenosť</c:v>
                </c:pt>
              </c:strCache>
            </c:strRef>
          </c:tx>
          <c:spPr>
            <a:solidFill>
              <a:srgbClr val="FF0000"/>
            </a:solidFill>
          </c:spPr>
          <c:dPt>
            <c:idx val="1"/>
            <c:spPr>
              <a:solidFill>
                <a:srgbClr val="FFC000"/>
              </a:solidFill>
            </c:spPr>
          </c:dPt>
          <c:dPt>
            <c:idx val="2"/>
            <c:spPr>
              <a:solidFill>
                <a:srgbClr val="FFFF00"/>
              </a:solidFill>
            </c:spPr>
          </c:dPt>
          <c:dPt>
            <c:idx val="3"/>
            <c:spPr>
              <a:solidFill>
                <a:srgbClr val="00B050"/>
              </a:solidFill>
            </c:spPr>
          </c:dPt>
          <c:dPt>
            <c:idx val="4"/>
            <c:spPr>
              <a:solidFill>
                <a:srgbClr val="0070C0"/>
              </a:solidFill>
            </c:spPr>
          </c:dPt>
          <c:dPt>
            <c:idx val="5"/>
            <c:spPr>
              <a:solidFill>
                <a:srgbClr val="002060"/>
              </a:solidFill>
            </c:spPr>
          </c:dPt>
          <c:dPt>
            <c:idx val="6"/>
            <c:spPr>
              <a:solidFill>
                <a:srgbClr val="7030A0"/>
              </a:solidFill>
            </c:spPr>
          </c:dPt>
          <c:cat>
            <c:strRef>
              <c:f>Hárok1!$A$2:$A$8</c:f>
              <c:strCache>
                <c:ptCount val="7"/>
                <c:pt idx="0">
                  <c:v>Parkour</c:v>
                </c:pt>
                <c:pt idx="1">
                  <c:v>Freerunning</c:v>
                </c:pt>
                <c:pt idx="2">
                  <c:v>Skateboard</c:v>
                </c:pt>
                <c:pt idx="3">
                  <c:v>Surf</c:v>
                </c:pt>
                <c:pt idx="4">
                  <c:v>Horská cyklistika</c:v>
                </c:pt>
                <c:pt idx="5">
                  <c:v>BMX</c:v>
                </c:pt>
                <c:pt idx="6">
                  <c:v>Snowboard</c:v>
                </c:pt>
              </c:strCache>
            </c:strRef>
          </c:cat>
          <c:val>
            <c:numRef>
              <c:f>Hárok1!$B$2:$B$8</c:f>
              <c:numCache>
                <c:formatCode>General</c:formatCode>
                <c:ptCount val="7"/>
                <c:pt idx="0">
                  <c:v>222688664</c:v>
                </c:pt>
                <c:pt idx="1">
                  <c:v>113072699</c:v>
                </c:pt>
                <c:pt idx="2">
                  <c:v>73992745</c:v>
                </c:pt>
                <c:pt idx="3">
                  <c:v>70457389</c:v>
                </c:pt>
                <c:pt idx="4">
                  <c:v>69328950</c:v>
                </c:pt>
                <c:pt idx="5">
                  <c:v>39835564</c:v>
                </c:pt>
                <c:pt idx="6">
                  <c:v>17145817</c:v>
                </c:pt>
              </c:numCache>
            </c:numRef>
          </c:val>
        </c:ser>
        <c:shape val="box"/>
        <c:axId val="158457216"/>
        <c:axId val="105383040"/>
        <c:axId val="0"/>
      </c:bar3DChart>
      <c:catAx>
        <c:axId val="158457216"/>
        <c:scaling>
          <c:orientation val="minMax"/>
        </c:scaling>
        <c:axPos val="b"/>
        <c:tickLblPos val="nextTo"/>
        <c:crossAx val="105383040"/>
        <c:crosses val="autoZero"/>
        <c:auto val="1"/>
        <c:lblAlgn val="ctr"/>
        <c:lblOffset val="100"/>
      </c:catAx>
      <c:valAx>
        <c:axId val="105383040"/>
        <c:scaling>
          <c:orientation val="minMax"/>
        </c:scaling>
        <c:axPos val="l"/>
        <c:majorGridlines/>
        <c:numFmt formatCode="General" sourceLinked="1"/>
        <c:tickLblPos val="nextTo"/>
        <c:crossAx val="158457216"/>
        <c:crosses val="autoZero"/>
        <c:crossBetween val="between"/>
      </c:valAx>
    </c:plotArea>
    <c:plotVisOnly val="1"/>
  </c:chart>
  <c:txPr>
    <a:bodyPr/>
    <a:lstStyle/>
    <a:p>
      <a:pPr>
        <a:defRPr sz="1800"/>
      </a:pPr>
      <a:endParaRPr lang="sk-SK"/>
    </a:p>
  </c:txPr>
  <c:externalData r:id="rId1"/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k-SK" smtClean="0"/>
              <a:t>Kliknite sem a upravte štýl predlohy podnadpisov.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symbol čísla snímky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 smtClean="0"/>
              <a:t>Kliknite sem a upravte štýly predlohy textu.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symbol čísla snímky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 smtClean="0"/>
              <a:t>Kliknite sem a upravte štýl predlohy nadpisov.</a:t>
            </a:r>
            <a:endParaRPr lang="sk-SK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 smtClean="0"/>
              <a:t>Kliknite sem a upravte štýly predlohy textu.</a:t>
            </a:r>
          </a:p>
          <a:p>
            <a:pPr lvl="1"/>
            <a:r>
              <a:rPr lang="sk-SK" smtClean="0"/>
              <a:t>Druhá úroveň</a:t>
            </a:r>
          </a:p>
          <a:p>
            <a:pPr lvl="2"/>
            <a:r>
              <a:rPr lang="sk-SK" smtClean="0"/>
              <a:t>Tretia úroveň</a:t>
            </a:r>
          </a:p>
          <a:p>
            <a:pPr lvl="3"/>
            <a:r>
              <a:rPr lang="sk-SK" smtClean="0"/>
              <a:t>Štvrtá úroveň</a:t>
            </a:r>
          </a:p>
          <a:p>
            <a:pPr lvl="4"/>
            <a:r>
              <a:rPr lang="sk-SK" smtClean="0"/>
              <a:t>Piata úroveň</a:t>
            </a:r>
            <a:endParaRPr lang="sk-SK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9E271-8376-4924-B14A-2D9FF7183D7B}" type="datetimeFigureOut">
              <a:rPr lang="sk-SK" smtClean="0"/>
              <a:pPr/>
              <a:t>29. 11. 2021</a:t>
            </a:fld>
            <a:endParaRPr lang="sk-SK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5531-B85E-46A2-9E2C-1ACDD056B663}" type="slidenum">
              <a:rPr lang="sk-SK" smtClean="0"/>
              <a:pPr/>
              <a:t>‹#›</a:t>
            </a:fld>
            <a:endParaRPr lang="sk-S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12000" r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929058" y="1428736"/>
            <a:ext cx="2928958" cy="1428760"/>
          </a:xfrm>
        </p:spPr>
        <p:txBody>
          <a:bodyPr>
            <a:normAutofit/>
          </a:bodyPr>
          <a:lstStyle/>
          <a:p>
            <a:r>
              <a:rPr lang="sk-SK" sz="5400" dirty="0" smtClean="0"/>
              <a:t>Parkour</a:t>
            </a:r>
            <a:endParaRPr lang="sk-SK" sz="540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4643438" y="3000372"/>
            <a:ext cx="4143404" cy="1042998"/>
          </a:xfrm>
        </p:spPr>
        <p:txBody>
          <a:bodyPr/>
          <a:lstStyle/>
          <a:p>
            <a:r>
              <a:rPr lang="sk-SK" dirty="0" smtClean="0">
                <a:solidFill>
                  <a:schemeClr val="tx1"/>
                </a:solidFill>
              </a:rPr>
              <a:t>Marek Horňak</a:t>
            </a:r>
            <a:endParaRPr lang="sk-SK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advClick="0" advTm="20000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smtClean="0"/>
              <a:t>Čo je parkour</a:t>
            </a:r>
            <a:endParaRPr lang="sk-SK" dirty="0"/>
          </a:p>
        </p:txBody>
      </p:sp>
      <p:sp>
        <p:nvSpPr>
          <p:cNvPr id="7" name="Zástupný symbol obsahu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/>
          <a:lstStyle/>
          <a:p>
            <a:pPr>
              <a:buNone/>
            </a:pPr>
            <a:r>
              <a:rPr lang="sk-SK" dirty="0" smtClean="0"/>
              <a:t>Pohybová disciplína</a:t>
            </a:r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r>
              <a:rPr lang="sk-SK" dirty="0" smtClean="0"/>
              <a:t>                                              Efektivita pohybu</a:t>
            </a:r>
          </a:p>
        </p:txBody>
      </p:sp>
      <p:pic>
        <p:nvPicPr>
          <p:cNvPr id="5" name="Obrázok 4" descr="375d73b6bb504fef247e090b3105b9e8.jpg"/>
          <p:cNvPicPr>
            <a:picLocks noChangeAspect="1"/>
          </p:cNvPicPr>
          <p:nvPr/>
        </p:nvPicPr>
        <p:blipFill>
          <a:blip r:embed="rId2"/>
          <a:srcRect t="11399"/>
          <a:stretch>
            <a:fillRect/>
          </a:stretch>
        </p:blipFill>
        <p:spPr>
          <a:xfrm>
            <a:off x="4429124" y="500042"/>
            <a:ext cx="3774898" cy="4997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Obrázok 5" descr="Maze-Parkour.jpg"/>
          <p:cNvPicPr>
            <a:picLocks noChangeAspect="1"/>
          </p:cNvPicPr>
          <p:nvPr/>
        </p:nvPicPr>
        <p:blipFill>
          <a:blip r:embed="rId3"/>
          <a:srcRect l="14366" r="14504"/>
          <a:stretch>
            <a:fillRect/>
          </a:stretch>
        </p:blipFill>
        <p:spPr>
          <a:xfrm>
            <a:off x="357158" y="2500306"/>
            <a:ext cx="3857652" cy="39481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Click="0" advTm="20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smtClean="0"/>
              <a:t>David Belle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28596" y="1571612"/>
            <a:ext cx="8572560" cy="500066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sk-SK" dirty="0" smtClean="0"/>
              <a:t>Autor filozofie parkouru</a:t>
            </a:r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r>
              <a:rPr lang="sk-SK" dirty="0" smtClean="0"/>
              <a:t>    </a:t>
            </a:r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r>
              <a:rPr lang="sk-SK" dirty="0" smtClean="0"/>
              <a:t>                                                   </a:t>
            </a:r>
          </a:p>
          <a:p>
            <a:pPr>
              <a:buNone/>
            </a:pPr>
            <a:r>
              <a:rPr lang="sk-SK" dirty="0" smtClean="0"/>
              <a:t>                                                 Zakladateľ Yamakasi                                                </a:t>
            </a:r>
            <a:endParaRPr lang="sk-SK" dirty="0"/>
          </a:p>
        </p:txBody>
      </p:sp>
      <p:pic>
        <p:nvPicPr>
          <p:cNvPr id="7170" name="Picture 2" descr="David Belle citáty (9 citátov) | Citáty slávnych osobností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2357430"/>
            <a:ext cx="3429024" cy="41881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Obrázok 4" descr="de53c4b92beec92475705a82cae5a1ac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6" y="3000372"/>
            <a:ext cx="4160374" cy="271464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2" descr="Otec parkouru – David Belle!"/>
          <p:cNvPicPr>
            <a:picLocks noChangeAspect="1" noChangeArrowheads="1"/>
          </p:cNvPicPr>
          <p:nvPr/>
        </p:nvPicPr>
        <p:blipFill>
          <a:blip r:embed="rId4"/>
          <a:srcRect b="14286"/>
          <a:stretch>
            <a:fillRect/>
          </a:stretch>
        </p:blipFill>
        <p:spPr bwMode="auto">
          <a:xfrm>
            <a:off x="4714876" y="285728"/>
            <a:ext cx="4143404" cy="26227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Click="0" advTm="20000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2056" cy="1143000"/>
          </a:xfrm>
        </p:spPr>
        <p:txBody>
          <a:bodyPr/>
          <a:lstStyle/>
          <a:p>
            <a:pPr algn="l"/>
            <a:r>
              <a:rPr lang="sk-SK" dirty="0" smtClean="0"/>
              <a:t>Prirodzená metóda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28596" y="1600200"/>
            <a:ext cx="8258204" cy="52578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sk-SK" dirty="0" smtClean="0"/>
              <a:t>           Základ parkouru</a:t>
            </a:r>
          </a:p>
          <a:p>
            <a:pPr>
              <a:buNone/>
            </a:pPr>
            <a:r>
              <a:rPr lang="sk-SK" dirty="0" smtClean="0"/>
              <a:t>           Pohyb zvierat</a:t>
            </a:r>
          </a:p>
          <a:p>
            <a:pPr>
              <a:buNone/>
            </a:pPr>
            <a:r>
              <a:rPr lang="sk-SK" dirty="0" smtClean="0"/>
              <a:t>                                                                 </a:t>
            </a:r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r>
              <a:rPr lang="sk-SK" dirty="0" smtClean="0"/>
              <a:t>                                                                Georges </a:t>
            </a:r>
          </a:p>
          <a:p>
            <a:pPr>
              <a:buNone/>
            </a:pPr>
            <a:r>
              <a:rPr lang="sk-SK" dirty="0" smtClean="0"/>
              <a:t>                                                                 Hébert</a:t>
            </a:r>
            <a:endParaRPr lang="sk-SK" dirty="0"/>
          </a:p>
        </p:txBody>
      </p:sp>
      <p:pic>
        <p:nvPicPr>
          <p:cNvPr id="6146" name="Picture 2" descr="Georges Hébert –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8" y="785794"/>
            <a:ext cx="2810209" cy="38576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8" name="Picture 4" descr="FAQs | Methode Naturel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3286124"/>
            <a:ext cx="4762500" cy="30099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Click="0" advTm="20000">
    <p:wipe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sk-SK" dirty="0" smtClean="0"/>
              <a:t>Filozofia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7207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sk-SK" dirty="0" smtClean="0"/>
              <a:t>Prispôsobenie sa</a:t>
            </a:r>
          </a:p>
          <a:p>
            <a:pPr>
              <a:buNone/>
            </a:pPr>
            <a:r>
              <a:rPr lang="sk-SK" dirty="0" smtClean="0"/>
              <a:t>Pripravenosť</a:t>
            </a:r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r>
              <a:rPr lang="sk-SK" dirty="0" smtClean="0"/>
              <a:t>                                              Prekonanie strachu</a:t>
            </a:r>
            <a:endParaRPr lang="sk-SK" dirty="0"/>
          </a:p>
        </p:txBody>
      </p:sp>
      <p:pic>
        <p:nvPicPr>
          <p:cNvPr id="5122" name="Picture 2" descr="Stick it! How to Do Precision Jumps for Distance and Accuracy | Breaking  Muscle"/>
          <p:cNvPicPr>
            <a:picLocks noChangeAspect="1" noChangeArrowheads="1"/>
          </p:cNvPicPr>
          <p:nvPr/>
        </p:nvPicPr>
        <p:blipFill>
          <a:blip r:embed="rId2"/>
          <a:srcRect l="25000"/>
          <a:stretch>
            <a:fillRect/>
          </a:stretch>
        </p:blipFill>
        <p:spPr bwMode="auto">
          <a:xfrm>
            <a:off x="571472" y="3071810"/>
            <a:ext cx="3857612" cy="34461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 descr="Wall run or parkour | Anime Amino"/>
          <p:cNvPicPr>
            <a:picLocks noChangeAspect="1" noChangeArrowheads="1"/>
          </p:cNvPicPr>
          <p:nvPr/>
        </p:nvPicPr>
        <p:blipFill>
          <a:blip r:embed="rId3"/>
          <a:srcRect b="23356"/>
          <a:stretch>
            <a:fillRect/>
          </a:stretch>
        </p:blipFill>
        <p:spPr bwMode="auto">
          <a:xfrm>
            <a:off x="4771368" y="571480"/>
            <a:ext cx="3974391" cy="4572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Click="0" advTm="20000">
    <p:wedg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3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" presetClass="entr" presetSubtype="6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45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 smtClean="0"/>
              <a:t>Obľúbenosť parkouru</a:t>
            </a:r>
            <a:endParaRPr lang="sk-SK" dirty="0"/>
          </a:p>
        </p:txBody>
      </p:sp>
      <p:graphicFrame>
        <p:nvGraphicFramePr>
          <p:cNvPr id="4" name="Zástupný symbol obsahu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ransition advClick="0" advTm="20000">
    <p:pull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Chart bld="category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sk-SK" dirty="0" smtClean="0"/>
              <a:t>Súťaže a školstvo</a:t>
            </a:r>
            <a:endParaRPr lang="sk-SK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0063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sk-SK" dirty="0" smtClean="0"/>
              <a:t>Vo VB súčasť telesnej výchovy</a:t>
            </a:r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endParaRPr lang="sk-SK" dirty="0" smtClean="0"/>
          </a:p>
          <a:p>
            <a:pPr>
              <a:buNone/>
            </a:pPr>
            <a:r>
              <a:rPr lang="sk-SK" dirty="0" smtClean="0"/>
              <a:t>                                                Prekážkový beh</a:t>
            </a:r>
          </a:p>
          <a:p>
            <a:pPr>
              <a:buNone/>
            </a:pPr>
            <a:endParaRPr lang="sk-SK" dirty="0"/>
          </a:p>
        </p:txBody>
      </p:sp>
      <p:pic>
        <p:nvPicPr>
          <p:cNvPr id="3074" name="Picture 2" descr="World Chase Tag Takes Parkour to the Next Level with Kee Klamp - Projects |  Simplified Building"/>
          <p:cNvPicPr>
            <a:picLocks noChangeAspect="1" noChangeArrowheads="1"/>
          </p:cNvPicPr>
          <p:nvPr/>
        </p:nvPicPr>
        <p:blipFill>
          <a:blip r:embed="rId2"/>
          <a:srcRect l="7313" r="10782"/>
          <a:stretch>
            <a:fillRect/>
          </a:stretch>
        </p:blipFill>
        <p:spPr bwMode="auto">
          <a:xfrm>
            <a:off x="4857752" y="2643182"/>
            <a:ext cx="4000528" cy="24812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Parkour in Schools - Guidance and Policies - Parkour UK"/>
          <p:cNvPicPr>
            <a:picLocks noChangeAspect="1" noChangeArrowheads="1"/>
          </p:cNvPicPr>
          <p:nvPr/>
        </p:nvPicPr>
        <p:blipFill>
          <a:blip r:embed="rId3"/>
          <a:srcRect r="15939"/>
          <a:stretch>
            <a:fillRect/>
          </a:stretch>
        </p:blipFill>
        <p:spPr bwMode="auto">
          <a:xfrm>
            <a:off x="428596" y="2643182"/>
            <a:ext cx="4231579" cy="33575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Click="0" advTm="20000">
    <p:cover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3071802" y="571480"/>
            <a:ext cx="3357586" cy="1143000"/>
          </a:xfrm>
        </p:spPr>
        <p:txBody>
          <a:bodyPr>
            <a:normAutofit fontScale="90000"/>
          </a:bodyPr>
          <a:lstStyle/>
          <a:p>
            <a:r>
              <a:rPr lang="sk-SK" dirty="0" smtClean="0"/>
              <a:t>Parkour vs Freerun</a:t>
            </a:r>
            <a:endParaRPr lang="sk-SK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/>
          </p:nvPr>
        </p:nvSpPr>
        <p:spPr>
          <a:xfrm>
            <a:off x="1071538" y="1142984"/>
            <a:ext cx="2400288" cy="639762"/>
          </a:xfrm>
        </p:spPr>
        <p:txBody>
          <a:bodyPr/>
          <a:lstStyle/>
          <a:p>
            <a:r>
              <a:rPr lang="sk-SK" dirty="0" smtClean="0"/>
              <a:t>Parkour</a:t>
            </a:r>
            <a:endParaRPr lang="sk-SK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sk-SK" dirty="0" smtClean="0"/>
              <a:t>Prekonávanie prekážok</a:t>
            </a:r>
            <a:endParaRPr lang="sk-SK" dirty="0"/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/>
          </p:nvPr>
        </p:nvSpPr>
        <p:spPr>
          <a:xfrm>
            <a:off x="6643702" y="1071546"/>
            <a:ext cx="1757346" cy="639762"/>
          </a:xfrm>
        </p:spPr>
        <p:txBody>
          <a:bodyPr/>
          <a:lstStyle/>
          <a:p>
            <a:pPr algn="r"/>
            <a:r>
              <a:rPr lang="sk-SK" dirty="0" smtClean="0"/>
              <a:t>Freerun</a:t>
            </a:r>
            <a:endParaRPr lang="sk-SK" dirty="0"/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r">
              <a:buNone/>
            </a:pPr>
            <a:r>
              <a:rPr lang="sk-SK" dirty="0" smtClean="0"/>
              <a:t>Efekt</a:t>
            </a:r>
            <a:endParaRPr lang="sk-SK" dirty="0"/>
          </a:p>
        </p:txBody>
      </p:sp>
      <p:pic>
        <p:nvPicPr>
          <p:cNvPr id="8" name="Obrázok 7" descr="free.jpg"/>
          <p:cNvPicPr>
            <a:picLocks noChangeAspect="1"/>
          </p:cNvPicPr>
          <p:nvPr/>
        </p:nvPicPr>
        <p:blipFill>
          <a:blip r:embed="rId2"/>
          <a:srcRect l="20967" t="-614" r="16129"/>
          <a:stretch>
            <a:fillRect/>
          </a:stretch>
        </p:blipFill>
        <p:spPr>
          <a:xfrm>
            <a:off x="4572000" y="2786058"/>
            <a:ext cx="4162151" cy="3500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Obrázok 8" descr="danee-marmelejo-a-ladný-freerunning.jpg"/>
          <p:cNvPicPr>
            <a:picLocks noChangeAspect="1"/>
          </p:cNvPicPr>
          <p:nvPr/>
        </p:nvPicPr>
        <p:blipFill>
          <a:blip r:embed="rId3"/>
          <a:srcRect l="35617"/>
          <a:stretch>
            <a:fillRect/>
          </a:stretch>
        </p:blipFill>
        <p:spPr>
          <a:xfrm>
            <a:off x="642910" y="2857496"/>
            <a:ext cx="3380572" cy="35004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Click="0" advTm="20000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0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900486" cy="2082792"/>
          </a:xfrm>
        </p:spPr>
        <p:txBody>
          <a:bodyPr/>
          <a:lstStyle/>
          <a:p>
            <a:pPr algn="l"/>
            <a:r>
              <a:rPr lang="sk-SK" dirty="0" smtClean="0"/>
              <a:t>Ďakujem za pozornosť</a:t>
            </a:r>
            <a:endParaRPr lang="sk-SK" dirty="0"/>
          </a:p>
        </p:txBody>
      </p:sp>
    </p:spTree>
  </p:cSld>
  <p:clrMapOvr>
    <a:masterClrMapping/>
  </p:clrMapOvr>
  <p:transition advClick="0" advTm="20000">
    <p:pull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69</Words>
  <Application>Microsoft Office PowerPoint</Application>
  <PresentationFormat>Prezentácia na obrazovke (4:3)</PresentationFormat>
  <Paragraphs>56</Paragraphs>
  <Slides>9</Slides>
  <Notes>0</Notes>
  <HiddenSlides>0</HiddenSlides>
  <MMClips>0</MMClip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9</vt:i4>
      </vt:variant>
    </vt:vector>
  </HeadingPairs>
  <TitlesOfParts>
    <vt:vector size="10" baseType="lpstr">
      <vt:lpstr>Motív Office</vt:lpstr>
      <vt:lpstr>Parkour</vt:lpstr>
      <vt:lpstr>Čo je parkour</vt:lpstr>
      <vt:lpstr>David Belle</vt:lpstr>
      <vt:lpstr>Prirodzená metóda</vt:lpstr>
      <vt:lpstr>Filozofia</vt:lpstr>
      <vt:lpstr>Obľúbenosť parkouru</vt:lpstr>
      <vt:lpstr>Súťaže a školstvo</vt:lpstr>
      <vt:lpstr>Parkour vs Freerun</vt:lpstr>
      <vt:lpstr>Ďakujem za pozornosť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Parkour</dc:title>
  <dc:creator>acer</dc:creator>
  <cp:lastModifiedBy>acer</cp:lastModifiedBy>
  <cp:revision>33</cp:revision>
  <dcterms:created xsi:type="dcterms:W3CDTF">2021-11-07T12:20:20Z</dcterms:created>
  <dcterms:modified xsi:type="dcterms:W3CDTF">2021-11-29T16:30:57Z</dcterms:modified>
</cp:coreProperties>
</file>